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36" r:id="rId24"/>
    <p:sldId id="337" r:id="rId25"/>
    <p:sldId id="317" r:id="rId26"/>
    <p:sldId id="318" r:id="rId27"/>
    <p:sldId id="311" r:id="rId28"/>
    <p:sldId id="309" r:id="rId29"/>
    <p:sldId id="310" r:id="rId30"/>
    <p:sldId id="308" r:id="rId31"/>
    <p:sldId id="307" r:id="rId32"/>
    <p:sldId id="299" r:id="rId33"/>
    <p:sldId id="306" r:id="rId34"/>
    <p:sldId id="300" r:id="rId35"/>
    <p:sldId id="305" r:id="rId36"/>
    <p:sldId id="301" r:id="rId37"/>
    <p:sldId id="285" r:id="rId38"/>
    <p:sldId id="287" r:id="rId39"/>
    <p:sldId id="294" r:id="rId40"/>
    <p:sldId id="289" r:id="rId41"/>
    <p:sldId id="293" r:id="rId42"/>
    <p:sldId id="295" r:id="rId43"/>
    <p:sldId id="298" r:id="rId44"/>
    <p:sldId id="292" r:id="rId45"/>
    <p:sldId id="291" r:id="rId46"/>
    <p:sldId id="314" r:id="rId47"/>
    <p:sldId id="304" r:id="rId48"/>
    <p:sldId id="283" r:id="rId49"/>
    <p:sldId id="284" r:id="rId50"/>
    <p:sldId id="288" r:id="rId51"/>
    <p:sldId id="276" r:id="rId52"/>
    <p:sldId id="279" r:id="rId53"/>
    <p:sldId id="278" r:id="rId54"/>
    <p:sldId id="280" r:id="rId55"/>
    <p:sldId id="282" r:id="rId56"/>
    <p:sldId id="268" r:id="rId57"/>
    <p:sldId id="267" r:id="rId58"/>
    <p:sldId id="266" r:id="rId59"/>
    <p:sldId id="265" r:id="rId60"/>
    <p:sldId id="258" r:id="rId61"/>
    <p:sldId id="263" r:id="rId62"/>
    <p:sldId id="2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3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4.png"/><Relationship Id="rId4" Type="http://schemas.openxmlformats.org/officeDocument/2006/relationships/image" Target="../media/image20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82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10.png"/><Relationship Id="rId39" Type="http://schemas.openxmlformats.org/officeDocument/2006/relationships/image" Target="../media/image161.png"/><Relationship Id="rId21" Type="http://schemas.openxmlformats.org/officeDocument/2006/relationships/image" Target="../media/image144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3.png"/><Relationship Id="rId44" Type="http://schemas.openxmlformats.org/officeDocument/2006/relationships/image" Target="../media/image166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20" Type="http://schemas.openxmlformats.org/officeDocument/2006/relationships/image" Target="../media/image143.png"/><Relationship Id="rId41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10.png"/><Relationship Id="rId21" Type="http://schemas.openxmlformats.org/officeDocument/2006/relationships/image" Target="../media/image201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48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50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49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1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2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150.png"/><Relationship Id="rId5" Type="http://schemas.openxmlformats.org/officeDocument/2006/relationships/image" Target="../media/image205.png"/><Relationship Id="rId15" Type="http://schemas.openxmlformats.org/officeDocument/2006/relationships/image" Target="../media/image213.png"/><Relationship Id="rId10" Type="http://schemas.openxmlformats.org/officeDocument/2006/relationships/image" Target="../media/image14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26" Type="http://schemas.openxmlformats.org/officeDocument/2006/relationships/image" Target="../media/image245.png"/><Relationship Id="rId39" Type="http://schemas.openxmlformats.org/officeDocument/2006/relationships/image" Target="../media/image212.png"/><Relationship Id="rId21" Type="http://schemas.openxmlformats.org/officeDocument/2006/relationships/image" Target="../media/image240.png"/><Relationship Id="rId34" Type="http://schemas.openxmlformats.org/officeDocument/2006/relationships/image" Target="../media/image253.png"/><Relationship Id="rId42" Type="http://schemas.openxmlformats.org/officeDocument/2006/relationships/image" Target="../media/image260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29" Type="http://schemas.openxmlformats.org/officeDocument/2006/relationships/image" Target="../media/image248.png"/><Relationship Id="rId41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3.png"/><Relationship Id="rId32" Type="http://schemas.openxmlformats.org/officeDocument/2006/relationships/image" Target="../media/image251.png"/><Relationship Id="rId37" Type="http://schemas.openxmlformats.org/officeDocument/2006/relationships/image" Target="../media/image256.png"/><Relationship Id="rId40" Type="http://schemas.openxmlformats.org/officeDocument/2006/relationships/image" Target="../media/image258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36" Type="http://schemas.openxmlformats.org/officeDocument/2006/relationships/image" Target="../media/image255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31" Type="http://schemas.openxmlformats.org/officeDocument/2006/relationships/image" Target="../media/image250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5" Type="http://schemas.openxmlformats.org/officeDocument/2006/relationships/image" Target="../media/image244.png"/><Relationship Id="rId33" Type="http://schemas.openxmlformats.org/officeDocument/2006/relationships/image" Target="../media/image252.png"/><Relationship Id="rId38" Type="http://schemas.openxmlformats.org/officeDocument/2006/relationships/image" Target="../media/image2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3.png"/><Relationship Id="rId4" Type="http://schemas.openxmlformats.org/officeDocument/2006/relationships/image" Target="../media/image214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png"/><Relationship Id="rId18" Type="http://schemas.openxmlformats.org/officeDocument/2006/relationships/image" Target="../media/image278.png"/><Relationship Id="rId26" Type="http://schemas.openxmlformats.org/officeDocument/2006/relationships/image" Target="../media/image214.png"/><Relationship Id="rId39" Type="http://schemas.openxmlformats.org/officeDocument/2006/relationships/image" Target="../media/image297.png"/><Relationship Id="rId21" Type="http://schemas.openxmlformats.org/officeDocument/2006/relationships/image" Target="../media/image281.png"/><Relationship Id="rId34" Type="http://schemas.openxmlformats.org/officeDocument/2006/relationships/image" Target="../media/image293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6" Type="http://schemas.openxmlformats.org/officeDocument/2006/relationships/image" Target="../media/image276.png"/><Relationship Id="rId20" Type="http://schemas.openxmlformats.org/officeDocument/2006/relationships/image" Target="../media/image280.png"/><Relationship Id="rId29" Type="http://schemas.openxmlformats.org/officeDocument/2006/relationships/image" Target="../media/image288.png"/><Relationship Id="rId41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24" Type="http://schemas.openxmlformats.org/officeDocument/2006/relationships/image" Target="../media/image284.png"/><Relationship Id="rId32" Type="http://schemas.openxmlformats.org/officeDocument/2006/relationships/image" Target="../media/image291.png"/><Relationship Id="rId37" Type="http://schemas.openxmlformats.org/officeDocument/2006/relationships/image" Target="../media/image215.png"/><Relationship Id="rId40" Type="http://schemas.openxmlformats.org/officeDocument/2006/relationships/image" Target="../media/image298.png"/><Relationship Id="rId5" Type="http://schemas.openxmlformats.org/officeDocument/2006/relationships/image" Target="../media/image266.png"/><Relationship Id="rId15" Type="http://schemas.openxmlformats.org/officeDocument/2006/relationships/image" Target="../media/image213.png"/><Relationship Id="rId23" Type="http://schemas.openxmlformats.org/officeDocument/2006/relationships/image" Target="../media/image283.png"/><Relationship Id="rId28" Type="http://schemas.openxmlformats.org/officeDocument/2006/relationships/image" Target="../media/image287.png"/><Relationship Id="rId36" Type="http://schemas.openxmlformats.org/officeDocument/2006/relationships/image" Target="../media/image295.png"/><Relationship Id="rId10" Type="http://schemas.openxmlformats.org/officeDocument/2006/relationships/image" Target="../media/image271.png"/><Relationship Id="rId19" Type="http://schemas.openxmlformats.org/officeDocument/2006/relationships/image" Target="../media/image279.png"/><Relationship Id="rId31" Type="http://schemas.openxmlformats.org/officeDocument/2006/relationships/image" Target="../media/image29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2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35" Type="http://schemas.openxmlformats.org/officeDocument/2006/relationships/image" Target="../media/image294.png"/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12" Type="http://schemas.openxmlformats.org/officeDocument/2006/relationships/image" Target="../media/image273.png"/><Relationship Id="rId17" Type="http://schemas.openxmlformats.org/officeDocument/2006/relationships/image" Target="../media/image277.png"/><Relationship Id="rId25" Type="http://schemas.openxmlformats.org/officeDocument/2006/relationships/image" Target="../media/image285.png"/><Relationship Id="rId33" Type="http://schemas.openxmlformats.org/officeDocument/2006/relationships/image" Target="../media/image292.png"/><Relationship Id="rId38" Type="http://schemas.openxmlformats.org/officeDocument/2006/relationships/image" Target="../media/image2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30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208.png"/><Relationship Id="rId4" Type="http://schemas.openxmlformats.org/officeDocument/2006/relationships/image" Target="../media/image302.png"/><Relationship Id="rId9" Type="http://schemas.openxmlformats.org/officeDocument/2006/relationships/image" Target="../media/image2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20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16.png"/><Relationship Id="rId7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84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9" Type="http://schemas.openxmlformats.org/officeDocument/2006/relationships/image" Target="../media/image5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9.png"/><Relationship Id="rId7" Type="http://schemas.openxmlformats.org/officeDocument/2006/relationships/image" Target="../media/image352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1.png"/><Relationship Id="rId10" Type="http://schemas.openxmlformats.org/officeDocument/2006/relationships/image" Target="../media/image355.png"/><Relationship Id="rId4" Type="http://schemas.openxmlformats.org/officeDocument/2006/relationships/image" Target="../media/image350.png"/><Relationship Id="rId9" Type="http://schemas.openxmlformats.org/officeDocument/2006/relationships/image" Target="../media/image3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F4A6-992A-938F-A66A-7B087398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8" y="2306443"/>
            <a:ext cx="2290393" cy="2465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1DAF7-55A9-D4FD-FD82-07DAE6C5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52" y="4862961"/>
            <a:ext cx="1569977" cy="1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54" y="2271456"/>
            <a:ext cx="1604624" cy="25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75970</TotalTime>
  <Words>1164</Words>
  <Application>Microsoft Office PowerPoint</Application>
  <PresentationFormat>Widescreen</PresentationFormat>
  <Paragraphs>225</Paragraphs>
  <Slides>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</vt:lpstr>
      <vt:lpstr>a30s030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294</cp:revision>
  <dcterms:created xsi:type="dcterms:W3CDTF">2023-07-26T17:49:20Z</dcterms:created>
  <dcterms:modified xsi:type="dcterms:W3CDTF">2025-04-10T18:31:19Z</dcterms:modified>
</cp:coreProperties>
</file>